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4" r:id="rId2"/>
  </p:sldIdLst>
  <p:sldSz cx="6858000" cy="9144000" type="screen4x3"/>
  <p:notesSz cx="6858000" cy="96869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5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15" autoAdjust="0"/>
    <p:restoredTop sz="96301" autoAdjust="0"/>
  </p:normalViewPr>
  <p:slideViewPr>
    <p:cSldViewPr>
      <p:cViewPr>
        <p:scale>
          <a:sx n="125" d="100"/>
          <a:sy n="125" d="100"/>
        </p:scale>
        <p:origin x="-768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3306" y="-96"/>
      </p:cViewPr>
      <p:guideLst>
        <p:guide orient="horz" pos="305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75A0ADA-3B3E-44CA-9FC2-156923EDABF4}" type="datetimeFigureOut">
              <a:rPr lang="ko-KR" altLang="en-US"/>
              <a:pPr>
                <a:defRPr/>
              </a:pPr>
              <a:t>2017-08-17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66925" y="727075"/>
            <a:ext cx="2724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0575"/>
            <a:ext cx="5486400" cy="4359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115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115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4471D0E-2F57-4A2F-B556-DD051A85AB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9755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www.lumenaar.com/" TargetMode="Externa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자료들\TEMPLATES-up\CD01\Backgrounds\Vol3\bv30099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94916"/>
          <a:stretch/>
        </p:blipFill>
        <p:spPr bwMode="auto">
          <a:xfrm flipV="1">
            <a:off x="0" y="0"/>
            <a:ext cx="6858000" cy="348621"/>
          </a:xfrm>
          <a:prstGeom prst="rect">
            <a:avLst/>
          </a:prstGeom>
          <a:noFill/>
          <a:extLst/>
        </p:spPr>
      </p:pic>
      <p:pic>
        <p:nvPicPr>
          <p:cNvPr id="4" name="Picture 2" descr="D:\자료들\TEMPLATES-up\CD01\Backgrounds\Vol3\bv30099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94916"/>
          <a:stretch/>
        </p:blipFill>
        <p:spPr bwMode="auto">
          <a:xfrm>
            <a:off x="0" y="8795379"/>
            <a:ext cx="6858000" cy="348621"/>
          </a:xfrm>
          <a:prstGeom prst="rect">
            <a:avLst/>
          </a:prstGeom>
          <a:noFill/>
          <a:extLst/>
        </p:spPr>
      </p:pic>
      <p:sp>
        <p:nvSpPr>
          <p:cNvPr id="5" name="TextBox 4"/>
          <p:cNvSpPr txBox="1"/>
          <p:nvPr userDrawn="1"/>
        </p:nvSpPr>
        <p:spPr>
          <a:xfrm>
            <a:off x="44450" y="8831263"/>
            <a:ext cx="24479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The Good Life </a:t>
            </a:r>
            <a:r>
              <a:rPr kumimoji="0" lang="en-US" altLang="ko-KR" sz="105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Co.,Ltd</a:t>
            </a:r>
            <a:endParaRPr kumimoji="0" lang="ko-KR" altLang="en-US" sz="105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6" name="직선 연결선 6"/>
          <p:cNvCxnSpPr>
            <a:cxnSpLocks noChangeShapeType="1"/>
          </p:cNvCxnSpPr>
          <p:nvPr userDrawn="1"/>
        </p:nvCxnSpPr>
        <p:spPr bwMode="auto">
          <a:xfrm>
            <a:off x="0" y="8791575"/>
            <a:ext cx="685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7" name="슬라이드 번호 개체 틀 7"/>
          <p:cNvSpPr txBox="1">
            <a:spLocks/>
          </p:cNvSpPr>
          <p:nvPr userDrawn="1"/>
        </p:nvSpPr>
        <p:spPr>
          <a:xfrm>
            <a:off x="5988050" y="8788400"/>
            <a:ext cx="869950" cy="355600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r" defTabSz="914400" rtl="0" eaLnBrk="1" latinLnBrk="1" hangingPunct="1">
              <a:defRPr sz="1200" b="0" kern="1200">
                <a:solidFill>
                  <a:schemeClr val="bg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F6FCBFD-8255-49DF-8763-40CB212D0F45}" type="slidenum">
              <a:rPr kumimoji="0" lang="en-US" altLang="ko-K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en-US" altLang="ko-KR" dirty="0"/>
          </a:p>
        </p:txBody>
      </p:sp>
      <p:cxnSp>
        <p:nvCxnSpPr>
          <p:cNvPr id="8" name="직선 연결선 8"/>
          <p:cNvCxnSpPr>
            <a:cxnSpLocks noChangeShapeType="1"/>
          </p:cNvCxnSpPr>
          <p:nvPr userDrawn="1"/>
        </p:nvCxnSpPr>
        <p:spPr bwMode="auto">
          <a:xfrm>
            <a:off x="0" y="349250"/>
            <a:ext cx="685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9" name="Picture 4" descr="D:\제안서양식\로고.PNG"/>
          <p:cNvPicPr>
            <a:picLocks noChangeAspect="1" noChangeArrowheads="1"/>
          </p:cNvPicPr>
          <p:nvPr userDrawn="1"/>
        </p:nvPicPr>
        <p:blipFill>
          <a:blip r:embed="rId3" cstate="print"/>
          <a:srcRect l="5821" t="10294" b="5882"/>
          <a:stretch>
            <a:fillRect/>
          </a:stretch>
        </p:blipFill>
        <p:spPr bwMode="auto">
          <a:xfrm>
            <a:off x="188913" y="66675"/>
            <a:ext cx="4953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6" y="3136032"/>
            <a:ext cx="2856165" cy="94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직선 연결선 25"/>
          <p:cNvCxnSpPr/>
          <p:nvPr userDrawn="1"/>
        </p:nvCxnSpPr>
        <p:spPr>
          <a:xfrm>
            <a:off x="0" y="8676456"/>
            <a:ext cx="6858000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 userDrawn="1"/>
        </p:nvSpPr>
        <p:spPr>
          <a:xfrm>
            <a:off x="2430257" y="8908449"/>
            <a:ext cx="436510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Product Information 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ⓒ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TGL / 2015,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www.tgllight.com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The Good Life</a:t>
            </a:r>
            <a:r>
              <a:rPr lang="en-US" altLang="ko-KR" sz="700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700" baseline="0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Co.,Ltd</a:t>
            </a:r>
            <a:r>
              <a:rPr lang="en-US" altLang="ko-KR" sz="700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Rev 1.0 Jan / 2015</a:t>
            </a:r>
          </a:p>
        </p:txBody>
      </p:sp>
      <p:pic>
        <p:nvPicPr>
          <p:cNvPr id="28" name="Picture 4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8"/>
          <a:stretch/>
        </p:blipFill>
        <p:spPr bwMode="auto">
          <a:xfrm>
            <a:off x="868" y="0"/>
            <a:ext cx="6857132" cy="56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그림 2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44" y="80872"/>
            <a:ext cx="1500406" cy="412614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759183"/>
            <a:ext cx="1484784" cy="296487"/>
          </a:xfrm>
          <a:prstGeom prst="rect">
            <a:avLst/>
          </a:prstGeom>
        </p:spPr>
      </p:pic>
      <p:grpSp>
        <p:nvGrpSpPr>
          <p:cNvPr id="31" name="그룹 30"/>
          <p:cNvGrpSpPr/>
          <p:nvPr userDrawn="1"/>
        </p:nvGrpSpPr>
        <p:grpSpPr>
          <a:xfrm>
            <a:off x="44624" y="1318858"/>
            <a:ext cx="3645024" cy="276999"/>
            <a:chOff x="44624" y="1195802"/>
            <a:chExt cx="3645024" cy="276999"/>
          </a:xfrm>
        </p:grpSpPr>
        <p:pic>
          <p:nvPicPr>
            <p:cNvPr id="32" name="그림 31"/>
            <p:cNvPicPr>
              <a:picLocks noChangeAspect="1"/>
            </p:cNvPicPr>
            <p:nvPr userDrawn="1"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 flipH="1">
              <a:off x="116632" y="1424608"/>
              <a:ext cx="3573016" cy="45719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 userDrawn="1"/>
          </p:nvSpPr>
          <p:spPr>
            <a:xfrm>
              <a:off x="44624" y="1195802"/>
              <a:ext cx="12282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Specifications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4" name="그룹 33"/>
          <p:cNvGrpSpPr/>
          <p:nvPr userDrawn="1"/>
        </p:nvGrpSpPr>
        <p:grpSpPr>
          <a:xfrm>
            <a:off x="44624" y="5879177"/>
            <a:ext cx="3645024" cy="276999"/>
            <a:chOff x="44624" y="1193328"/>
            <a:chExt cx="3645024" cy="276999"/>
          </a:xfrm>
        </p:grpSpPr>
        <p:pic>
          <p:nvPicPr>
            <p:cNvPr id="35" name="그림 34"/>
            <p:cNvPicPr>
              <a:picLocks noChangeAspect="1"/>
            </p:cNvPicPr>
            <p:nvPr userDrawn="1"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 flipH="1">
              <a:off x="116632" y="1424608"/>
              <a:ext cx="3573016" cy="45719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 userDrawn="1"/>
          </p:nvSpPr>
          <p:spPr>
            <a:xfrm>
              <a:off x="44624" y="1193328"/>
              <a:ext cx="7922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Drawing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그룹 36"/>
          <p:cNvGrpSpPr/>
          <p:nvPr userDrawn="1"/>
        </p:nvGrpSpPr>
        <p:grpSpPr>
          <a:xfrm>
            <a:off x="4005064" y="1313532"/>
            <a:ext cx="2754256" cy="279851"/>
            <a:chOff x="44624" y="1190476"/>
            <a:chExt cx="3668938" cy="279851"/>
          </a:xfrm>
        </p:grpSpPr>
        <p:pic>
          <p:nvPicPr>
            <p:cNvPr id="38" name="그림 37"/>
            <p:cNvPicPr>
              <a:picLocks noChangeAspect="1"/>
            </p:cNvPicPr>
            <p:nvPr userDrawn="1"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>
              <a:off x="140546" y="1424608"/>
              <a:ext cx="3573016" cy="45719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 userDrawn="1"/>
          </p:nvSpPr>
          <p:spPr>
            <a:xfrm>
              <a:off x="44624" y="1190476"/>
              <a:ext cx="24939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Image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0" name="그룹 39"/>
          <p:cNvGrpSpPr/>
          <p:nvPr userDrawn="1"/>
        </p:nvGrpSpPr>
        <p:grpSpPr>
          <a:xfrm>
            <a:off x="4005064" y="5879177"/>
            <a:ext cx="2754256" cy="276999"/>
            <a:chOff x="44624" y="1193328"/>
            <a:chExt cx="3668938" cy="276999"/>
          </a:xfrm>
        </p:grpSpPr>
        <p:pic>
          <p:nvPicPr>
            <p:cNvPr id="41" name="그림 40"/>
            <p:cNvPicPr>
              <a:picLocks noChangeAspect="1"/>
            </p:cNvPicPr>
            <p:nvPr userDrawn="1"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56" b="25375"/>
            <a:stretch/>
          </p:blipFill>
          <p:spPr>
            <a:xfrm>
              <a:off x="140546" y="1424608"/>
              <a:ext cx="3573016" cy="45719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 userDrawn="1"/>
          </p:nvSpPr>
          <p:spPr>
            <a:xfrm>
              <a:off x="44624" y="1193328"/>
              <a:ext cx="24939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Beam</a:t>
              </a:r>
              <a:r>
                <a:rPr lang="en-US" altLang="ko-KR" sz="1200" b="1" baseline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 Angle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4450" y="8831263"/>
            <a:ext cx="244792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dirty="0">
                <a:latin typeface="HY견고딕" pitchFamily="18" charset="-127"/>
                <a:ea typeface="HY견고딕" pitchFamily="18" charset="-127"/>
              </a:rPr>
              <a:t>The Good Life </a:t>
            </a:r>
            <a:r>
              <a:rPr kumimoji="0" lang="en-US" altLang="ko-KR" sz="1050" dirty="0" err="1">
                <a:latin typeface="HY견고딕" pitchFamily="18" charset="-127"/>
                <a:ea typeface="HY견고딕" pitchFamily="18" charset="-127"/>
              </a:rPr>
              <a:t>Co.,Ltd</a:t>
            </a:r>
            <a:endParaRPr kumimoji="0" lang="ko-KR" altLang="en-US" sz="105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 userDrawn="1"/>
        </p:nvCxnSpPr>
        <p:spPr bwMode="auto">
          <a:xfrm>
            <a:off x="0" y="8791575"/>
            <a:ext cx="6858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</p:cxnSp>
      <p:sp>
        <p:nvSpPr>
          <p:cNvPr id="4" name="슬라이드 번호 개체 틀 7"/>
          <p:cNvSpPr txBox="1">
            <a:spLocks/>
          </p:cNvSpPr>
          <p:nvPr userDrawn="1"/>
        </p:nvSpPr>
        <p:spPr>
          <a:xfrm>
            <a:off x="5988050" y="8788400"/>
            <a:ext cx="869950" cy="355600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r" defTabSz="914400" rtl="0" eaLnBrk="1" latinLnBrk="1" hangingPunct="1">
              <a:defRPr sz="1200" b="0" kern="1200">
                <a:solidFill>
                  <a:schemeClr val="bg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C272C332-DA1A-4B10-9C26-67CCB3B9134F}" type="slidenum">
              <a:rPr kumimoji="0" lang="en-US" altLang="ko-KR" smtClean="0">
                <a:solidFill>
                  <a:schemeClr val="tx1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en-US" altLang="ko-KR" dirty="0">
              <a:solidFill>
                <a:schemeClr val="tx1"/>
              </a:solidFill>
            </a:endParaRPr>
          </a:p>
        </p:txBody>
      </p:sp>
      <p:cxnSp>
        <p:nvCxnSpPr>
          <p:cNvPr id="5" name="직선 연결선 4"/>
          <p:cNvCxnSpPr/>
          <p:nvPr userDrawn="1"/>
        </p:nvCxnSpPr>
        <p:spPr bwMode="auto">
          <a:xfrm>
            <a:off x="0" y="349250"/>
            <a:ext cx="6858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</p:cxnSp>
      <p:pic>
        <p:nvPicPr>
          <p:cNvPr id="6" name="Picture 4" descr="D:\제안서양식\로고.PNG"/>
          <p:cNvPicPr>
            <a:picLocks noChangeAspect="1" noChangeArrowheads="1"/>
          </p:cNvPicPr>
          <p:nvPr userDrawn="1"/>
        </p:nvPicPr>
        <p:blipFill>
          <a:blip r:embed="rId2" cstate="print"/>
          <a:srcRect l="5821" t="10294" b="5882"/>
          <a:stretch>
            <a:fillRect/>
          </a:stretch>
        </p:blipFill>
        <p:spPr bwMode="auto">
          <a:xfrm>
            <a:off x="188913" y="66675"/>
            <a:ext cx="4953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527050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301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354263"/>
            <a:ext cx="6172200" cy="603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633061"/>
              </p:ext>
            </p:extLst>
          </p:nvPr>
        </p:nvGraphicFramePr>
        <p:xfrm>
          <a:off x="332656" y="1642617"/>
          <a:ext cx="3062287" cy="422552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4787"/>
                <a:gridCol w="889411"/>
                <a:gridCol w="1968089"/>
              </a:tblGrid>
              <a:tr h="169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ITEM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Specification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분   야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Arial" charset="0"/>
                        </a:rPr>
                        <a:t>투광등</a:t>
                      </a:r>
                      <a:endParaRPr kumimoji="1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크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 기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355</a:t>
                      </a:r>
                      <a:r>
                        <a:rPr lang="en-US" altLang="ko-KR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x 200 x 111.5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mm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중   량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5.1 Kg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재   질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altLang="ko-KR" sz="8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Aluminium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die-casting</a:t>
                      </a:r>
                      <a:endParaRPr lang="ko-KR" alt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커   </a:t>
                      </a: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버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강화유리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LED 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모델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POWER 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LED</a:t>
                      </a:r>
                      <a:r>
                        <a:rPr lang="en-US" altLang="ko-KR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LED 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수량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36 EA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렌</a:t>
                      </a:r>
                      <a:r>
                        <a:rPr kumimoji="1" lang="ko-KR" altLang="en-US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  </a:t>
                      </a:r>
                      <a:r>
                        <a:rPr kumimoji="1" lang="ko-KR" altLang="en-US" sz="8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즈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15° / 25° /45° / 60°</a:t>
                      </a:r>
                      <a:r>
                        <a:rPr lang="en-US" altLang="ko-KR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/ 120°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전 </a:t>
                      </a:r>
                      <a:r>
                        <a:rPr lang="ko-KR" altLang="en-US" sz="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력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소 비 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100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W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방   수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IP66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입 </a:t>
                      </a:r>
                      <a:r>
                        <a:rPr lang="ko-KR" altLang="en-US" sz="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력</a:t>
                      </a:r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전 </a:t>
                      </a:r>
                      <a:r>
                        <a:rPr lang="ko-KR" altLang="en-US" sz="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압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AC 220V</a:t>
                      </a:r>
                      <a:r>
                        <a:rPr lang="en-US" sz="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60Hz / DC 48V, 24V</a:t>
                      </a:r>
                      <a:endParaRPr lang="en-US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표</a:t>
                      </a:r>
                      <a:r>
                        <a:rPr lang="ko-KR" altLang="en-US" sz="8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현 색 상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돋움" pitchFamily="50" charset="-127"/>
                          <a:ea typeface="돋움" pitchFamily="50" charset="-127"/>
                          <a:cs typeface="Arial" pitchFamily="34" charset="0"/>
                        </a:rPr>
                        <a:t>Full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latin typeface="돋움" pitchFamily="50" charset="-127"/>
                          <a:ea typeface="돋움" pitchFamily="50" charset="-127"/>
                          <a:cs typeface="Arial" pitchFamily="34" charset="0"/>
                        </a:rPr>
                        <a:t> Color or MONO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  <a:cs typeface="Arial" pitchFamily="34" charset="0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광 효 율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Arial" charset="0"/>
                        </a:rPr>
                        <a:t>-</a:t>
                      </a: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역   률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Arial" charset="0"/>
                        </a:rPr>
                        <a:t>-</a:t>
                      </a: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동 작 온 도</a:t>
                      </a:r>
                      <a:endParaRPr lang="ko-KR" altLang="en-US" sz="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-10 </a:t>
                      </a:r>
                      <a:r>
                        <a:rPr lang="en-US" sz="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~ </a:t>
                      </a:r>
                      <a:r>
                        <a:rPr lang="en-US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40</a:t>
                      </a:r>
                      <a:r>
                        <a:rPr lang="en-US" sz="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℃</a:t>
                      </a:r>
                    </a:p>
                  </a:txBody>
                  <a:tcPr marL="10795" marR="64770" marT="10795" marB="1079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돋움" pitchFamily="50" charset="-127"/>
                        <a:ea typeface="돋움" pitchFamily="50" charset="-127"/>
                        <a:cs typeface="Arial" charset="0"/>
                      </a:endParaRPr>
                    </a:p>
                  </a:txBody>
                  <a:tcPr marL="18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800" b="1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제품설명</a:t>
                      </a:r>
                      <a:r>
                        <a:rPr lang="en-US" altLang="ko-KR" sz="800" b="1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: </a:t>
                      </a:r>
                      <a:r>
                        <a:rPr lang="en-US" altLang="ko-KR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LED(Light Emitting Diode)</a:t>
                      </a:r>
                      <a:r>
                        <a:rPr lang="ko-KR" altLang="en-US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를 광원으로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                         </a:t>
                      </a:r>
                      <a:r>
                        <a:rPr lang="ko-KR" altLang="en-US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사용하여 제작된 제품으로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ko-KR" altLang="en-US" sz="800" spc="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색상을 연출하고 야간경관을 미려하게 할 수 있는</a:t>
                      </a:r>
                      <a:r>
                        <a:rPr lang="en-US" altLang="ko-KR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사각형의 </a:t>
                      </a:r>
                      <a:r>
                        <a:rPr lang="ko-KR" altLang="en-US" sz="800" spc="1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등기구로써</a:t>
                      </a:r>
                      <a:r>
                        <a:rPr lang="ko-KR" altLang="en-US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 받침대를 이용하여 각도조절이 가능한 장점이 있는 투광기이다</a:t>
                      </a:r>
                      <a:r>
                        <a:rPr lang="en-US" altLang="ko-KR" sz="800" spc="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돋움" pitchFamily="50" charset="-127"/>
                          <a:ea typeface="돋움" pitchFamily="50" charset="-127"/>
                        </a:rPr>
                        <a:t>.</a:t>
                      </a:r>
                      <a:endParaRPr lang="ko-KR" altLang="en-US" sz="800" spc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36000" marR="18000" marT="18000" marB="18000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dirty="0">
                        <a:solidFill>
                          <a:schemeClr val="tx1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10795" marR="68453" marT="10795" marB="10795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" name="그림 10" descr="15~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35914" y="7086430"/>
            <a:ext cx="1008112" cy="1505768"/>
          </a:xfrm>
          <a:prstGeom prst="rect">
            <a:avLst/>
          </a:prstGeom>
        </p:spPr>
      </p:pic>
      <p:pic>
        <p:nvPicPr>
          <p:cNvPr id="12" name="Picture 38" descr="F:\변주형-2014-03-17\_업무\_2014\0.조달업무\★조달사진\2. LED 투광등기구\1.FL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96" y="1762059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19224" y="722992"/>
            <a:ext cx="4007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kumimoji="0" lang="ko-KR" altLang="en-US" sz="2000" b="1" dirty="0" err="1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투광등</a:t>
            </a:r>
            <a:r>
              <a:rPr kumimoji="0" lang="ko-KR" altLang="en-US" sz="2000" b="1" dirty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 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10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0W</a:t>
            </a:r>
            <a:endParaRPr lang="en-US" altLang="ko-KR" sz="1200" b="1" dirty="0">
              <a:solidFill>
                <a:srgbClr val="FFC000"/>
              </a:solidFill>
              <a:latin typeface="+mn-ea"/>
              <a:cs typeface="맑은 고딕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6433" y="599513"/>
            <a:ext cx="9925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ko-KR" sz="1100" b="1" dirty="0">
                <a:solidFill>
                  <a:schemeClr val="accent6">
                    <a:lumMod val="75000"/>
                  </a:schemeClr>
                </a:solidFill>
                <a:latin typeface="+mn-ea"/>
                <a:cs typeface="맑은 고딕" charset="0"/>
              </a:rPr>
              <a:t>DATASHEET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76598" y="126627"/>
            <a:ext cx="167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LED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투광등기구</a:t>
            </a:r>
            <a:endParaRPr lang="ko-KR" alt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직사각형 23"/>
          <p:cNvSpPr>
            <a:spLocks noChangeArrowheads="1"/>
          </p:cNvSpPr>
          <p:nvPr/>
        </p:nvSpPr>
        <p:spPr bwMode="auto">
          <a:xfrm>
            <a:off x="3861048" y="755576"/>
            <a:ext cx="29851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sz="1600" b="1" dirty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모델명 </a:t>
            </a:r>
            <a:r>
              <a:rPr kumimoji="0" lang="en-US" altLang="ko-KR" sz="1600" b="1" dirty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: </a:t>
            </a:r>
            <a:r>
              <a:rPr kumimoji="0" lang="en-US" altLang="ko-KR" sz="1600" b="1" dirty="0" smtClean="0">
                <a:solidFill>
                  <a:srgbClr val="404040"/>
                </a:solidFill>
                <a:latin typeface="맑은 고딕" pitchFamily="50" charset="-127"/>
                <a:ea typeface="Arial Unicode MS" pitchFamily="50" charset="-127"/>
                <a:cs typeface="Arial Unicode MS" pitchFamily="50" charset="-127"/>
              </a:rPr>
              <a:t>FS200-100-99</a:t>
            </a:r>
            <a:endParaRPr kumimoji="0" lang="ko-KR" altLang="en-US" sz="1600" dirty="0">
              <a:solidFill>
                <a:srgbClr val="404040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pic>
        <p:nvPicPr>
          <p:cNvPr id="24620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34" y="1075080"/>
            <a:ext cx="5143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23" name="Picture 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04" y="3833854"/>
            <a:ext cx="1660971" cy="196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/>
          <a:srcRect l="28475" t="9344" r="26951" b="10576"/>
          <a:stretch/>
        </p:blipFill>
        <p:spPr>
          <a:xfrm>
            <a:off x="544802" y="6268328"/>
            <a:ext cx="2519197" cy="2323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4317</TotalTime>
  <Words>157</Words>
  <Application>Microsoft Office PowerPoint</Application>
  <PresentationFormat>화면 슬라이드 쇼(4:3)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jin</dc:creator>
  <cp:lastModifiedBy>우승만</cp:lastModifiedBy>
  <cp:revision>381</cp:revision>
  <cp:lastPrinted>2011-02-24T10:13:34Z</cp:lastPrinted>
  <dcterms:created xsi:type="dcterms:W3CDTF">2011-02-19T05:17:29Z</dcterms:created>
  <dcterms:modified xsi:type="dcterms:W3CDTF">2017-08-17T09:45:26Z</dcterms:modified>
</cp:coreProperties>
</file>